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010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8019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2029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6038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0048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4057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8067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2077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arin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3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ossgrön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4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arin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armorange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64572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02748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7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armorange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6" name="Rak 5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8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erise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2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erise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9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iolett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8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iolett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ossgrön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141E2C7-4CD1-4E82-9A0E-20D6E721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43" y="262766"/>
            <a:ext cx="7187163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96400F-2A13-4211-8D37-28E38D11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72" y="1846097"/>
            <a:ext cx="6895412" cy="34560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21B03CF4-3CE5-4634-A35C-B2376DCB9166}"/>
              </a:ext>
            </a:extLst>
          </p:cNvPr>
          <p:cNvCxnSpPr/>
          <p:nvPr/>
        </p:nvCxnSpPr>
        <p:spPr>
          <a:xfrm>
            <a:off x="429947" y="5967482"/>
            <a:ext cx="714785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498C3DEF-FDA1-4422-A964-0D20CB4C4AE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837" y="5403745"/>
            <a:ext cx="787496" cy="883189"/>
          </a:xfrm>
          <a:prstGeom prst="rect">
            <a:avLst/>
          </a:prstGeom>
        </p:spPr>
      </p:pic>
      <p:sp>
        <p:nvSpPr>
          <p:cNvPr id="5" name="Rektangel 4"/>
          <p:cNvSpPr/>
          <p:nvPr userDrawn="1"/>
        </p:nvSpPr>
        <p:spPr>
          <a:xfrm>
            <a:off x="7860484" y="5318620"/>
            <a:ext cx="922789" cy="1040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="1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9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76072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9029" indent="-229029" algn="l" defTabSz="576072" rtl="0" eaLnBrk="1" latinLnBrk="0" hangingPunct="1">
        <a:lnSpc>
          <a:spcPts val="2268"/>
        </a:lnSpc>
        <a:spcBef>
          <a:spcPts val="504"/>
        </a:spcBef>
        <a:buClr>
          <a:schemeClr val="accent1"/>
        </a:buClr>
        <a:buFont typeface="Arial" panose="020B0604020202020204" pitchFamily="34" charset="0"/>
        <a:buChar char="●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84198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72234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448306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07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10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18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821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428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tvecklasormland.se/lh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4FBB11B-2814-4EE5-BE43-431D105B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047" y="227640"/>
            <a:ext cx="7107437" cy="840184"/>
          </a:xfrm>
        </p:spPr>
        <p:txBody>
          <a:bodyPr/>
          <a:lstStyle/>
          <a:p>
            <a:pPr algn="ctr"/>
            <a:r>
              <a:rPr lang="sv-SE" sz="2800" dirty="0"/>
              <a:t>Du som går i särskolan, snart är det dags för enkätundersökningen </a:t>
            </a:r>
          </a:p>
        </p:txBody>
      </p:sp>
      <p:pic>
        <p:nvPicPr>
          <p:cNvPr id="6" name="Platshållare för innehåll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49" y="1110871"/>
            <a:ext cx="3008725" cy="1432726"/>
          </a:xfrm>
          <a:prstGeom prst="rect">
            <a:avLst/>
          </a:prstGeom>
        </p:spPr>
      </p:pic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618181" y="2365137"/>
            <a:ext cx="4368801" cy="3196959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1400" b="1" dirty="0"/>
              <a:t>Kommer någon veta vad jag svarat?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sv-SE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sv-SE" sz="1400" dirty="0" smtClean="0"/>
              <a:t>Nej!</a:t>
            </a:r>
            <a:endParaRPr lang="sv-SE" sz="1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sv-SE" sz="1400" dirty="0"/>
              <a:t>Du får en unik inloggningskod </a:t>
            </a:r>
            <a:r>
              <a:rPr lang="sv-SE" sz="1400" dirty="0" smtClean="0"/>
              <a:t>och</a:t>
            </a:r>
            <a:r>
              <a:rPr lang="sv-SE" sz="1400" dirty="0" smtClean="0"/>
              <a:t> </a:t>
            </a:r>
            <a:r>
              <a:rPr lang="sv-SE" sz="1400" dirty="0"/>
              <a:t>enkäten fylls i anonymt. Behöver du, får du ta hjälp av en vuxen för att läsa och förstå frågorna. </a:t>
            </a:r>
          </a:p>
        </p:txBody>
      </p:sp>
      <p:sp>
        <p:nvSpPr>
          <p:cNvPr id="9" name="Kommentar i oval 8"/>
          <p:cNvSpPr/>
          <p:nvPr/>
        </p:nvSpPr>
        <p:spPr>
          <a:xfrm flipH="1">
            <a:off x="132259" y="2365137"/>
            <a:ext cx="4196853" cy="2677918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Varför ska jag svara på frågorna?</a:t>
            </a:r>
          </a:p>
          <a:p>
            <a:pPr algn="ctr"/>
            <a:endParaRPr lang="sv-SE" sz="1400" b="1" dirty="0"/>
          </a:p>
          <a:p>
            <a:pPr algn="ctr"/>
            <a:r>
              <a:rPr lang="sv-SE" sz="1400" dirty="0"/>
              <a:t>Du hjälper till att visa hur ungdomars liv ser ut, hur ni som unga har det och hur ni mår. 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478047" y="6118861"/>
            <a:ext cx="7644309" cy="5902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b="1" dirty="0"/>
              <a:t>Läs mer </a:t>
            </a:r>
            <a:r>
              <a:rPr lang="sv-SE" b="1" dirty="0" smtClean="0"/>
              <a:t>på: </a:t>
            </a:r>
            <a:r>
              <a:rPr lang="sv-SE" dirty="0" smtClean="0">
                <a:hlinkClick r:id="rId3"/>
              </a:rPr>
              <a:t>https</a:t>
            </a:r>
            <a:r>
              <a:rPr lang="sv-SE" dirty="0">
                <a:hlinkClick r:id="rId3"/>
              </a:rPr>
              <a:t>://utvecklasormland.se/lhu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50986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gion Sörmland PPT Liggande">
  <a:themeElements>
    <a:clrScheme name="RS">
      <a:dk1>
        <a:sysClr val="windowText" lastClr="000000"/>
      </a:dk1>
      <a:lt1>
        <a:sysClr val="window" lastClr="FFFFFF"/>
      </a:lt1>
      <a:dk2>
        <a:srgbClr val="6EBD8F"/>
      </a:dk2>
      <a:lt2>
        <a:srgbClr val="000000"/>
      </a:lt2>
      <a:accent1>
        <a:srgbClr val="24406C"/>
      </a:accent1>
      <a:accent2>
        <a:srgbClr val="E25046"/>
      </a:accent2>
      <a:accent3>
        <a:srgbClr val="9D1458"/>
      </a:accent3>
      <a:accent4>
        <a:srgbClr val="614789"/>
      </a:accent4>
      <a:accent5>
        <a:srgbClr val="1A7251"/>
      </a:accent5>
      <a:accent6>
        <a:srgbClr val="F9B44F"/>
      </a:accent6>
      <a:hlink>
        <a:srgbClr val="24406C"/>
      </a:hlink>
      <a:folHlink>
        <a:srgbClr val="24406C"/>
      </a:folHlink>
    </a:clrScheme>
    <a:fontScheme name="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b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Sörmland PPT mall_20181203.potx" id="{1980F7BC-670F-4F2B-8138-CFE88B422589}" vid="{CF263F11-89DC-474B-8EC0-6CE17CF3D9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Sörmland PPT Liggande (4;3)</Template>
  <TotalTime>206</TotalTime>
  <Words>85</Words>
  <Application>Microsoft Office PowerPoint</Application>
  <PresentationFormat>Bildspel på skärmen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Region Sörmland PPT Liggande</vt:lpstr>
      <vt:lpstr>Du som går i särskolan, snart är det dags för enkätundersökningen </vt:lpstr>
    </vt:vector>
  </TitlesOfParts>
  <Company>Region Sörmland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som går i årskurs 7 och 9, mellan v 9-11 är det dags för</dc:title>
  <dc:creator>Jansson, Ella</dc:creator>
  <cp:lastModifiedBy>Jansson, Ella</cp:lastModifiedBy>
  <cp:revision>8</cp:revision>
  <dcterms:created xsi:type="dcterms:W3CDTF">2020-01-29T09:06:01Z</dcterms:created>
  <dcterms:modified xsi:type="dcterms:W3CDTF">2023-01-25T09:40:03Z</dcterms:modified>
</cp:coreProperties>
</file>